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6500" cy="106934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8" Type="http://schemas.openxmlformats.org/officeDocument/2006/relationships/slide" Target="slides/slide7.xml"/><Relationship Id="rId7" Type="http://schemas.openxmlformats.org/officeDocument/2006/relationships/slide" Target="slides/slide6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15" Type="http://schemas.openxmlformats.org/officeDocument/2006/relationships/viewProps" Target="viewProps.xml"/><Relationship Id="rId14" Type="http://schemas.openxmlformats.org/officeDocument/2006/relationships/tableStyles" Target="tableStyles.xml"/><Relationship Id="rId13" Type="http://schemas.openxmlformats.org/officeDocument/2006/relationships/presProps" Target="presProps.xml"/><Relationship Id="rId12" Type="http://schemas.openxmlformats.org/officeDocument/2006/relationships/slide" Target="slides/slide11.xml"/><Relationship Id="rId11" Type="http://schemas.openxmlformats.org/officeDocument/2006/relationships/slide" Target="slides/slide10.xml"/><Relationship Id="rId10" Type="http://schemas.openxmlformats.org/officeDocument/2006/relationships/slide" Target="slides/slide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889" y="16509"/>
            <a:ext cx="7537450" cy="106591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TOSHIBA e-STUDIO2020AC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2025-03-08T21:19:11Z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2025-03-08T21:21:40</vt:filetime>
  </property>
</Properties>
</file>